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1" r:id="rId5"/>
    <p:sldId id="296" r:id="rId6"/>
    <p:sldId id="298" r:id="rId7"/>
    <p:sldId id="297" r:id="rId8"/>
    <p:sldId id="287" r:id="rId9"/>
    <p:sldId id="277" r:id="rId10"/>
    <p:sldId id="260" r:id="rId11"/>
    <p:sldId id="282" r:id="rId12"/>
    <p:sldId id="257" r:id="rId13"/>
    <p:sldId id="283" r:id="rId14"/>
    <p:sldId id="264" r:id="rId15"/>
    <p:sldId id="284" r:id="rId16"/>
    <p:sldId id="285" r:id="rId17"/>
    <p:sldId id="286" r:id="rId18"/>
    <p:sldId id="291" r:id="rId19"/>
    <p:sldId id="267" r:id="rId20"/>
    <p:sldId id="289" r:id="rId21"/>
    <p:sldId id="290" r:id="rId22"/>
    <p:sldId id="288" r:id="rId23"/>
    <p:sldId id="294" r:id="rId24"/>
    <p:sldId id="295" r:id="rId25"/>
    <p:sldId id="2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703" autoAdjust="0"/>
  </p:normalViewPr>
  <p:slideViewPr>
    <p:cSldViewPr snapToGrid="0">
      <p:cViewPr>
        <p:scale>
          <a:sx n="125" d="100"/>
          <a:sy n="125" d="100"/>
        </p:scale>
        <p:origin x="1668" y="956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10/15/2021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10/15/2021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6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ELIT.7 </a:t>
            </a:r>
          </a:p>
        </p:txBody>
      </p:sp>
      <p:pic>
        <p:nvPicPr>
          <p:cNvPr id="83" name="Content Placeholder 82" descr="Bell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</a:t>
            </a:r>
          </a:p>
        </p:txBody>
      </p: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3775" y="1981993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</a:t>
            </a:r>
          </a:p>
        </p:txBody>
      </p:sp>
      <p:pic>
        <p:nvPicPr>
          <p:cNvPr id="97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90" name="Text Placeholder 89" descr="content block 3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ELIT.8 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</p:txBody>
      </p: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wo boys overlooking the side of a bridge.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ELIT.9 </a:t>
            </a:r>
          </a:p>
        </p:txBody>
      </p:sp>
      <p:pic>
        <p:nvPicPr>
          <p:cNvPr id="40" name="Content Placeholder 79" descr="Open Book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  <a:p>
            <a:r>
              <a:rPr lang="en-US" dirty="0"/>
              <a:t>Pellentesque habitant morbi tristique senectus et netus et malesuada fames ac turpis egestas. Proin pharetra nonummy pede. 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ELIT.10 </a:t>
            </a:r>
          </a:p>
        </p:txBody>
      </p:sp>
      <p:pic>
        <p:nvPicPr>
          <p:cNvPr id="27" name="Content Placeholder 79" descr="Open Book">
            <a:extLst>
              <a:ext uri="{FF2B5EF4-FFF2-40B4-BE49-F238E27FC236}">
                <a16:creationId xmlns:a16="http://schemas.microsoft.com/office/drawing/2014/main" id="{EBEE0E99-191F-4498-9399-4BA8BCD3E6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sp>
        <p:nvSpPr>
          <p:cNvPr id="16" name="Text Placeholder 15" descr="slide content">
            <a:extLst>
              <a:ext uri="{FF2B5EF4-FFF2-40B4-BE49-F238E27FC236}">
                <a16:creationId xmlns:a16="http://schemas.microsoft.com/office/drawing/2014/main" id="{5336101E-D654-46D8-A983-BF46C5D86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11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18DA92-5FF3-4104-A4AD-2CBC58FC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671030"/>
              </p:ext>
            </p:extLst>
          </p:nvPr>
        </p:nvGraphicFramePr>
        <p:xfrm>
          <a:off x="633186" y="1512416"/>
          <a:ext cx="10949215" cy="382074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189843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3057165699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832443924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078784030"/>
                    </a:ext>
                  </a:extLst>
                </a:gridCol>
              </a:tblGrid>
              <a:tr h="5458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Title1</a:t>
                      </a:r>
                      <a:endParaRPr lang="en-GB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Title2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Title3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Title4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Title5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0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5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rial view of spiral staircase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12</a:t>
            </a:r>
          </a:p>
        </p:txBody>
      </p:sp>
      <p:sp>
        <p:nvSpPr>
          <p:cNvPr id="34" name="Text Placeholder 33" descr="slide content block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A96D9-2D70-4D9E-B61C-9B23F3FD5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girl with headphones, backpack, and stack of binders/books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13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boy in front of library stacks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14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Placeholder 15" descr="stack of books on the ground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LOREM IPSUM DOLOR SIT AMET, CONSECTETUER ADIPISCING ELIT.15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 descr="slide number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42C612D-860E-4E8D-9714-BF8C803717F9}"/>
              </a:ext>
            </a:extLst>
          </p:cNvPr>
          <p:cNvSpPr/>
          <p:nvPr/>
        </p:nvSpPr>
        <p:spPr>
          <a:xfrm>
            <a:off x="644475" y="122005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0596A1-85D1-4A7E-86C1-BA0D581ED92B}"/>
              </a:ext>
            </a:extLst>
          </p:cNvPr>
          <p:cNvSpPr/>
          <p:nvPr/>
        </p:nvSpPr>
        <p:spPr>
          <a:xfrm>
            <a:off x="644475" y="194005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4DC2B4-D222-4490-90A7-2036A1DE6160}"/>
              </a:ext>
            </a:extLst>
          </p:cNvPr>
          <p:cNvSpPr/>
          <p:nvPr/>
        </p:nvSpPr>
        <p:spPr>
          <a:xfrm>
            <a:off x="2355408" y="230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070E43-A172-4C14-A133-F42D42D0673B}"/>
              </a:ext>
            </a:extLst>
          </p:cNvPr>
          <p:cNvSpPr/>
          <p:nvPr/>
        </p:nvSpPr>
        <p:spPr>
          <a:xfrm>
            <a:off x="2355408" y="158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14079E-F325-45DE-ACD1-F2C13E311AD3}"/>
              </a:ext>
            </a:extLst>
          </p:cNvPr>
          <p:cNvSpPr/>
          <p:nvPr/>
        </p:nvSpPr>
        <p:spPr>
          <a:xfrm>
            <a:off x="4155408" y="86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7E6623-CE8C-436B-8284-BCB3CD247A99}"/>
              </a:ext>
            </a:extLst>
          </p:cNvPr>
          <p:cNvSpPr/>
          <p:nvPr/>
        </p:nvSpPr>
        <p:spPr>
          <a:xfrm>
            <a:off x="4155408" y="230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42D91D-6C61-4B27-8F56-0D6152C113FC}"/>
              </a:ext>
            </a:extLst>
          </p:cNvPr>
          <p:cNvSpPr/>
          <p:nvPr/>
        </p:nvSpPr>
        <p:spPr>
          <a:xfrm>
            <a:off x="4155408" y="158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9BF544-4A34-4B87-8127-AFFD0AA4A3EB}"/>
              </a:ext>
            </a:extLst>
          </p:cNvPr>
          <p:cNvSpPr/>
          <p:nvPr/>
        </p:nvSpPr>
        <p:spPr>
          <a:xfrm>
            <a:off x="5815541" y="1580050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8E420C-5B46-4B1C-9E80-2EFAB91B5E26}"/>
              </a:ext>
            </a:extLst>
          </p:cNvPr>
          <p:cNvSpPr/>
          <p:nvPr/>
        </p:nvSpPr>
        <p:spPr>
          <a:xfrm>
            <a:off x="2355408" y="86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649FB2-5EBA-492B-B751-F94A68360004}"/>
                  </a:ext>
                </a:extLst>
              </p:cNvPr>
              <p:cNvSpPr txBox="1"/>
              <p:nvPr/>
            </p:nvSpPr>
            <p:spPr>
              <a:xfrm>
                <a:off x="5918611" y="1580050"/>
                <a:ext cx="202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649FB2-5EBA-492B-B751-F94A68360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611" y="1580050"/>
                <a:ext cx="202356" cy="276999"/>
              </a:xfrm>
              <a:prstGeom prst="rect">
                <a:avLst/>
              </a:prstGeom>
              <a:blipFill>
                <a:blip r:embed="rId2"/>
                <a:stretch>
                  <a:fillRect l="-24242" r="-2424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253D70-0775-46C8-A450-F9C32A8A7419}"/>
                  </a:ext>
                </a:extLst>
              </p:cNvPr>
              <p:cNvSpPr txBox="1"/>
              <p:nvPr/>
            </p:nvSpPr>
            <p:spPr>
              <a:xfrm>
                <a:off x="844980" y="91946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253D70-0775-46C8-A450-F9C32A8A7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80" y="919468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04B404-8495-4695-A68C-E1E7887208C9}"/>
                  </a:ext>
                </a:extLst>
              </p:cNvPr>
              <p:cNvSpPr txBox="1"/>
              <p:nvPr/>
            </p:nvSpPr>
            <p:spPr>
              <a:xfrm>
                <a:off x="842318" y="163946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04B404-8495-4695-A68C-E1E78872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8" y="1639468"/>
                <a:ext cx="281424" cy="276999"/>
              </a:xfrm>
              <a:prstGeom prst="rect">
                <a:avLst/>
              </a:prstGeom>
              <a:blipFill>
                <a:blip r:embed="rId4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76D78E-D3D6-4F3C-A442-821A5309E728}"/>
              </a:ext>
            </a:extLst>
          </p:cNvPr>
          <p:cNvCxnSpPr>
            <a:cxnSpLocks/>
            <a:stCxn id="5" idx="7"/>
            <a:endCxn id="19" idx="2"/>
          </p:cNvCxnSpPr>
          <p:nvPr/>
        </p:nvCxnSpPr>
        <p:spPr>
          <a:xfrm flipV="1">
            <a:off x="951754" y="1040050"/>
            <a:ext cx="1403654" cy="23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BCA081-C24F-42A8-9606-A8A9702E7F05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4515408" y="1040050"/>
            <a:ext cx="1352854" cy="59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898AD9-3354-4CDD-B6E0-28AB872B3B56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4515408" y="1760050"/>
            <a:ext cx="1300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DF5BD0-3505-4CA5-900B-AA0DD9C8E0D9}"/>
              </a:ext>
            </a:extLst>
          </p:cNvPr>
          <p:cNvCxnSpPr>
            <a:cxnSpLocks/>
            <a:stCxn id="13" idx="6"/>
            <a:endCxn id="15" idx="3"/>
          </p:cNvCxnSpPr>
          <p:nvPr/>
        </p:nvCxnSpPr>
        <p:spPr>
          <a:xfrm flipV="1">
            <a:off x="4515408" y="1887329"/>
            <a:ext cx="1352854" cy="59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08CBBC-FEE9-4304-8C54-19A750CDE3B0}"/>
              </a:ext>
            </a:extLst>
          </p:cNvPr>
          <p:cNvCxnSpPr>
            <a:cxnSpLocks/>
            <a:stCxn id="19" idx="6"/>
            <a:endCxn id="12" idx="2"/>
          </p:cNvCxnSpPr>
          <p:nvPr/>
        </p:nvCxnSpPr>
        <p:spPr>
          <a:xfrm>
            <a:off x="2715408" y="1040050"/>
            <a:ext cx="14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4BFA2C3-A311-40DD-A5C7-6FCA4C524642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2715408" y="1760050"/>
            <a:ext cx="14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6BDF92-8AB5-4B4A-95F5-E979565F55A5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2715408" y="2480050"/>
            <a:ext cx="14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6D1B6-9826-4DAC-8A06-7686B2A45745}"/>
              </a:ext>
            </a:extLst>
          </p:cNvPr>
          <p:cNvCxnSpPr>
            <a:cxnSpLocks/>
            <a:stCxn id="19" idx="5"/>
            <a:endCxn id="14" idx="1"/>
          </p:cNvCxnSpPr>
          <p:nvPr/>
        </p:nvCxnSpPr>
        <p:spPr>
          <a:xfrm>
            <a:off x="2662687" y="1167329"/>
            <a:ext cx="1545442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E70F9C-EC4B-4BA3-9299-DF1EE68A2AD9}"/>
              </a:ext>
            </a:extLst>
          </p:cNvPr>
          <p:cNvCxnSpPr>
            <a:cxnSpLocks/>
            <a:stCxn id="11" idx="7"/>
            <a:endCxn id="12" idx="3"/>
          </p:cNvCxnSpPr>
          <p:nvPr/>
        </p:nvCxnSpPr>
        <p:spPr>
          <a:xfrm flipV="1">
            <a:off x="2662687" y="1167329"/>
            <a:ext cx="1545442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1373869-5844-4EBB-B7F0-2496FF75FCCF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2662687" y="1887329"/>
            <a:ext cx="1545442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8D62E18-C499-4CB0-880E-3D81125FF6CC}"/>
              </a:ext>
            </a:extLst>
          </p:cNvPr>
          <p:cNvCxnSpPr>
            <a:cxnSpLocks/>
            <a:stCxn id="10" idx="7"/>
            <a:endCxn id="14" idx="3"/>
          </p:cNvCxnSpPr>
          <p:nvPr/>
        </p:nvCxnSpPr>
        <p:spPr>
          <a:xfrm flipV="1">
            <a:off x="2662687" y="1887329"/>
            <a:ext cx="1545442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A6873BD-2B40-4492-A82D-51118309BF88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2662687" y="1167329"/>
            <a:ext cx="1545442" cy="118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2DD272C-2A9E-470A-900E-0106CCD57434}"/>
              </a:ext>
            </a:extLst>
          </p:cNvPr>
          <p:cNvCxnSpPr>
            <a:cxnSpLocks/>
            <a:stCxn id="10" idx="7"/>
            <a:endCxn id="12" idx="3"/>
          </p:cNvCxnSpPr>
          <p:nvPr/>
        </p:nvCxnSpPr>
        <p:spPr>
          <a:xfrm flipV="1">
            <a:off x="2662687" y="1167329"/>
            <a:ext cx="1545442" cy="118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7B9594E-BAE2-470B-B541-AB688BC82093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1004475" y="1400050"/>
            <a:ext cx="1350933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B3CFBA9-91F9-4597-9EF9-28C41656D118}"/>
              </a:ext>
            </a:extLst>
          </p:cNvPr>
          <p:cNvCxnSpPr>
            <a:cxnSpLocks/>
            <a:stCxn id="5" idx="5"/>
            <a:endCxn id="10" idx="1"/>
          </p:cNvCxnSpPr>
          <p:nvPr/>
        </p:nvCxnSpPr>
        <p:spPr>
          <a:xfrm>
            <a:off x="951754" y="1527329"/>
            <a:ext cx="1456375" cy="82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975AB20-7FAA-4188-BBF4-7320CBF8D284}"/>
              </a:ext>
            </a:extLst>
          </p:cNvPr>
          <p:cNvCxnSpPr>
            <a:cxnSpLocks/>
            <a:stCxn id="8" idx="7"/>
            <a:endCxn id="19" idx="3"/>
          </p:cNvCxnSpPr>
          <p:nvPr/>
        </p:nvCxnSpPr>
        <p:spPr>
          <a:xfrm flipV="1">
            <a:off x="951754" y="1167329"/>
            <a:ext cx="1456375" cy="82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10BF8CE-9997-4ECC-8028-D7729E8E6AA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004475" y="1760050"/>
            <a:ext cx="1350933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74A39D4-3481-43A1-B0F8-CEDB2B85942C}"/>
              </a:ext>
            </a:extLst>
          </p:cNvPr>
          <p:cNvCxnSpPr>
            <a:cxnSpLocks/>
            <a:stCxn id="8" idx="5"/>
            <a:endCxn id="10" idx="2"/>
          </p:cNvCxnSpPr>
          <p:nvPr/>
        </p:nvCxnSpPr>
        <p:spPr>
          <a:xfrm>
            <a:off x="951754" y="2247329"/>
            <a:ext cx="1403654" cy="23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86567728-79E6-4CB5-85AF-E6C0AA88D53A}"/>
              </a:ext>
            </a:extLst>
          </p:cNvPr>
          <p:cNvSpPr/>
          <p:nvPr/>
        </p:nvSpPr>
        <p:spPr>
          <a:xfrm>
            <a:off x="2234048" y="761038"/>
            <a:ext cx="602605" cy="199802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25F06DF-1D24-4441-B203-A566E753F024}"/>
              </a:ext>
            </a:extLst>
          </p:cNvPr>
          <p:cNvSpPr/>
          <p:nvPr/>
        </p:nvSpPr>
        <p:spPr>
          <a:xfrm>
            <a:off x="4034135" y="761038"/>
            <a:ext cx="602605" cy="199802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E739F88-AD45-4A14-A2A0-DBC4EDC9D1F1}"/>
                  </a:ext>
                </a:extLst>
              </p:cNvPr>
              <p:cNvSpPr txBox="1"/>
              <p:nvPr/>
            </p:nvSpPr>
            <p:spPr>
              <a:xfrm>
                <a:off x="6232760" y="1335846"/>
                <a:ext cx="852413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E739F88-AD45-4A14-A2A0-DBC4EDC9D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760" y="1335846"/>
                <a:ext cx="852413" cy="295594"/>
              </a:xfrm>
              <a:prstGeom prst="rect">
                <a:avLst/>
              </a:prstGeom>
              <a:blipFill>
                <a:blip r:embed="rId5"/>
                <a:stretch>
                  <a:fillRect l="-642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A4CA466-ECF8-4D46-9F7D-82BE8A1969AE}"/>
                  </a:ext>
                </a:extLst>
              </p:cNvPr>
              <p:cNvSpPr txBox="1"/>
              <p:nvPr/>
            </p:nvSpPr>
            <p:spPr>
              <a:xfrm>
                <a:off x="2881957" y="723939"/>
                <a:ext cx="43402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A4CA466-ECF8-4D46-9F7D-82BE8A19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957" y="723939"/>
                <a:ext cx="434029" cy="295594"/>
              </a:xfrm>
              <a:prstGeom prst="rect">
                <a:avLst/>
              </a:prstGeom>
              <a:blipFill>
                <a:blip r:embed="rId6"/>
                <a:stretch>
                  <a:fillRect l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882284A-0B12-4025-A4AB-F4F07BC8DEE0}"/>
                  </a:ext>
                </a:extLst>
              </p:cNvPr>
              <p:cNvSpPr txBox="1"/>
              <p:nvPr/>
            </p:nvSpPr>
            <p:spPr>
              <a:xfrm>
                <a:off x="4644129" y="747741"/>
                <a:ext cx="43402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882284A-0B12-4025-A4AB-F4F07BC8D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129" y="747741"/>
                <a:ext cx="434029" cy="295594"/>
              </a:xfrm>
              <a:prstGeom prst="rect">
                <a:avLst/>
              </a:prstGeom>
              <a:blipFill>
                <a:blip r:embed="rId7"/>
                <a:stretch>
                  <a:fillRect l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41BD11F-38FC-411A-94DA-C4AC86DBFCEA}"/>
                  </a:ext>
                </a:extLst>
              </p:cNvPr>
              <p:cNvSpPr txBox="1"/>
              <p:nvPr/>
            </p:nvSpPr>
            <p:spPr>
              <a:xfrm>
                <a:off x="1826944" y="764974"/>
                <a:ext cx="43236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41BD11F-38FC-411A-94DA-C4AC86DB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944" y="764974"/>
                <a:ext cx="432362" cy="295594"/>
              </a:xfrm>
              <a:prstGeom prst="rect">
                <a:avLst/>
              </a:prstGeom>
              <a:blipFill>
                <a:blip r:embed="rId8"/>
                <a:stretch>
                  <a:fillRect l="-12676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172C69C-0AEC-4A36-B2CD-6763C590D2CF}"/>
                  </a:ext>
                </a:extLst>
              </p:cNvPr>
              <p:cNvSpPr txBox="1"/>
              <p:nvPr/>
            </p:nvSpPr>
            <p:spPr>
              <a:xfrm>
                <a:off x="3630999" y="723939"/>
                <a:ext cx="43402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172C69C-0AEC-4A36-B2CD-6763C590D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999" y="723939"/>
                <a:ext cx="434029" cy="295594"/>
              </a:xfrm>
              <a:prstGeom prst="rect">
                <a:avLst/>
              </a:prstGeom>
              <a:blipFill>
                <a:blip r:embed="rId9"/>
                <a:stretch>
                  <a:fillRect l="-1267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4971E7A-CDFE-4F12-94CB-B5CDE9BF8119}"/>
                  </a:ext>
                </a:extLst>
              </p:cNvPr>
              <p:cNvSpPr txBox="1"/>
              <p:nvPr/>
            </p:nvSpPr>
            <p:spPr>
              <a:xfrm>
                <a:off x="7628009" y="843120"/>
                <a:ext cx="112870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4971E7A-CDFE-4F12-94CB-B5CDE9BF8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09" y="843120"/>
                <a:ext cx="1128706" cy="246221"/>
              </a:xfrm>
              <a:prstGeom prst="rect">
                <a:avLst/>
              </a:prstGeom>
              <a:blipFill>
                <a:blip r:embed="rId10"/>
                <a:stretch>
                  <a:fillRect l="-3784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55B9E9F-0789-44FB-9EC2-F1ECA2E39924}"/>
                  </a:ext>
                </a:extLst>
              </p:cNvPr>
              <p:cNvSpPr txBox="1"/>
              <p:nvPr/>
            </p:nvSpPr>
            <p:spPr>
              <a:xfrm>
                <a:off x="7628009" y="1272771"/>
                <a:ext cx="3697166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55B9E9F-0789-44FB-9EC2-F1ECA2E3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09" y="1272771"/>
                <a:ext cx="3697166" cy="4610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9ABDCB-5471-4545-85D0-2B5261D30A70}"/>
                  </a:ext>
                </a:extLst>
              </p:cNvPr>
              <p:cNvSpPr txBox="1"/>
              <p:nvPr/>
            </p:nvSpPr>
            <p:spPr>
              <a:xfrm>
                <a:off x="1566665" y="1521886"/>
                <a:ext cx="534185" cy="2955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/>
                          </m:ctrlPr>
                        </m:sSupPr>
                        <m:e>
                          <m:r>
                            <a:rPr lang="en-US"/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/>
                              </m:ctrlPr>
                            </m:dPr>
                            <m:e>
                              <m:r>
                                <a:rPr lang="en-US"/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9ABDCB-5471-4545-85D0-2B5261D30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665" y="1521886"/>
                <a:ext cx="534185" cy="295594"/>
              </a:xfrm>
              <a:prstGeom prst="rect">
                <a:avLst/>
              </a:prstGeom>
              <a:blipFill>
                <a:blip r:embed="rId12"/>
                <a:stretch>
                  <a:fillRect l="-1022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1D7D9-C36D-4D70-8261-0BDC75607408}"/>
                  </a:ext>
                </a:extLst>
              </p:cNvPr>
              <p:cNvSpPr txBox="1"/>
              <p:nvPr/>
            </p:nvSpPr>
            <p:spPr>
              <a:xfrm>
                <a:off x="3218150" y="1600881"/>
                <a:ext cx="534185" cy="2955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/>
                          </m:ctrlPr>
                        </m:sSupPr>
                        <m:e>
                          <m:r>
                            <a:rPr lang="en-US"/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/>
                              </m:ctrlPr>
                            </m:dPr>
                            <m:e>
                              <m:r>
                                <a:rPr lang="en-US"/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1D7D9-C36D-4D70-8261-0BDC7560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150" y="1600881"/>
                <a:ext cx="534185" cy="295594"/>
              </a:xfrm>
              <a:prstGeom prst="rect">
                <a:avLst/>
              </a:prstGeom>
              <a:blipFill>
                <a:blip r:embed="rId13"/>
                <a:stretch>
                  <a:fillRect l="-1022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427555-0873-49F9-B51B-DF05DE00D587}"/>
                  </a:ext>
                </a:extLst>
              </p:cNvPr>
              <p:cNvSpPr txBox="1"/>
              <p:nvPr/>
            </p:nvSpPr>
            <p:spPr>
              <a:xfrm>
                <a:off x="4975688" y="1599273"/>
                <a:ext cx="534185" cy="2955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427555-0873-49F9-B51B-DF05DE00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88" y="1599273"/>
                <a:ext cx="534185" cy="295594"/>
              </a:xfrm>
              <a:prstGeom prst="rect">
                <a:avLst/>
              </a:prstGeom>
              <a:blipFill>
                <a:blip r:embed="rId14"/>
                <a:stretch>
                  <a:fillRect l="-909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85A5ED-BE01-4133-AABB-55D68517580B}"/>
                  </a:ext>
                </a:extLst>
              </p:cNvPr>
              <p:cNvSpPr txBox="1"/>
              <p:nvPr/>
            </p:nvSpPr>
            <p:spPr>
              <a:xfrm>
                <a:off x="653974" y="3363597"/>
                <a:ext cx="5174750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85A5ED-BE01-4133-AABB-55D685175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4" y="3363597"/>
                <a:ext cx="5174750" cy="522002"/>
              </a:xfrm>
              <a:prstGeom prst="rect">
                <a:avLst/>
              </a:prstGeom>
              <a:blipFill>
                <a:blip r:embed="rId1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51A5CDD-D888-46DC-9F79-7958B3FAFBBF}"/>
                  </a:ext>
                </a:extLst>
              </p:cNvPr>
              <p:cNvSpPr txBox="1"/>
              <p:nvPr/>
            </p:nvSpPr>
            <p:spPr>
              <a:xfrm>
                <a:off x="5477810" y="1099656"/>
                <a:ext cx="432361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51A5CDD-D888-46DC-9F79-7958B3FA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810" y="1099656"/>
                <a:ext cx="432361" cy="295594"/>
              </a:xfrm>
              <a:prstGeom prst="rect">
                <a:avLst/>
              </a:prstGeom>
              <a:blipFill>
                <a:blip r:embed="rId16"/>
                <a:stretch>
                  <a:fillRect l="-12676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F48D736-E19D-457D-B16E-BDE14F451261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175541" y="1760050"/>
            <a:ext cx="455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248EA0-BDC8-43D9-8ADD-5F1B3B64D4C8}"/>
              </a:ext>
            </a:extLst>
          </p:cNvPr>
          <p:cNvCxnSpPr>
            <a:cxnSpLocks/>
          </p:cNvCxnSpPr>
          <p:nvPr/>
        </p:nvCxnSpPr>
        <p:spPr>
          <a:xfrm>
            <a:off x="5081911" y="504261"/>
            <a:ext cx="0" cy="25526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8BF1E63-0A26-4FA5-A12E-BE78573B2AFB}"/>
              </a:ext>
            </a:extLst>
          </p:cNvPr>
          <p:cNvCxnSpPr>
            <a:cxnSpLocks/>
          </p:cNvCxnSpPr>
          <p:nvPr/>
        </p:nvCxnSpPr>
        <p:spPr>
          <a:xfrm>
            <a:off x="3351290" y="504261"/>
            <a:ext cx="0" cy="25526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88FB1E-77E6-432C-828A-112BC417A041}"/>
              </a:ext>
            </a:extLst>
          </p:cNvPr>
          <p:cNvCxnSpPr>
            <a:cxnSpLocks/>
          </p:cNvCxnSpPr>
          <p:nvPr/>
        </p:nvCxnSpPr>
        <p:spPr>
          <a:xfrm>
            <a:off x="1789047" y="504261"/>
            <a:ext cx="0" cy="25526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9539E6E-75B9-4234-A8EC-64652CCCC600}"/>
                  </a:ext>
                </a:extLst>
              </p:cNvPr>
              <p:cNvSpPr txBox="1"/>
              <p:nvPr/>
            </p:nvSpPr>
            <p:spPr>
              <a:xfrm>
                <a:off x="647691" y="5555934"/>
                <a:ext cx="11244297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9539E6E-75B9-4234-A8EC-64652CCCC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1" y="5555934"/>
                <a:ext cx="11244297" cy="52200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FA4E50A-7B40-48A6-A05A-74911D976B3B}"/>
                  </a:ext>
                </a:extLst>
              </p:cNvPr>
              <p:cNvSpPr txBox="1"/>
              <p:nvPr/>
            </p:nvSpPr>
            <p:spPr>
              <a:xfrm>
                <a:off x="647691" y="4459766"/>
                <a:ext cx="11242821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FA4E50A-7B40-48A6-A05A-74911D976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1" y="4459766"/>
                <a:ext cx="11242821" cy="5220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64B56D1-D744-41EF-B153-8CDDA4BC2ADF}"/>
                  </a:ext>
                </a:extLst>
              </p:cNvPr>
              <p:cNvSpPr txBox="1"/>
              <p:nvPr/>
            </p:nvSpPr>
            <p:spPr>
              <a:xfrm>
                <a:off x="7628009" y="1995509"/>
                <a:ext cx="1121846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64B56D1-D744-41EF-B153-8CDDA4BC2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09" y="1995509"/>
                <a:ext cx="1121846" cy="4667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25F82D-219A-43BF-AE22-328E3FCDF101}"/>
                  </a:ext>
                </a:extLst>
              </p:cNvPr>
              <p:cNvSpPr txBox="1"/>
              <p:nvPr/>
            </p:nvSpPr>
            <p:spPr>
              <a:xfrm>
                <a:off x="7628009" y="2660140"/>
                <a:ext cx="2307234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25F82D-219A-43BF-AE22-328E3FCD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09" y="2660140"/>
                <a:ext cx="2307234" cy="277961"/>
              </a:xfrm>
              <a:prstGeom prst="rect">
                <a:avLst/>
              </a:prstGeom>
              <a:blipFill>
                <a:blip r:embed="rId20"/>
                <a:stretch>
                  <a:fillRect l="-528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3BA60C9-D43B-4109-8FFF-910DFF3A2EBE}"/>
                  </a:ext>
                </a:extLst>
              </p:cNvPr>
              <p:cNvSpPr txBox="1"/>
              <p:nvPr/>
            </p:nvSpPr>
            <p:spPr>
              <a:xfrm>
                <a:off x="712743" y="2466589"/>
                <a:ext cx="865813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3BA60C9-D43B-4109-8FFF-910DFF3A2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43" y="2466589"/>
                <a:ext cx="865813" cy="295594"/>
              </a:xfrm>
              <a:prstGeom prst="rect">
                <a:avLst/>
              </a:prstGeom>
              <a:blipFill>
                <a:blip r:embed="rId21"/>
                <a:stretch>
                  <a:fillRect l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973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ople laughing at a laptop screen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Picture Placeholder 4" descr="group of students at graduation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879928"/>
          </a:xfrm>
        </p:spPr>
        <p:txBody>
          <a:bodyPr/>
          <a:lstStyle/>
          <a:p>
            <a:r>
              <a:rPr lang="en-US" b="0" dirty="0"/>
              <a:t>THANK YOU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4" name="Content Placeholder 93" descr="User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0" name="Text Placeholder 79" descr="name of user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Content Placeholder 95" descr="Receiver">
            <a:extLst>
              <a:ext uri="{FF2B5EF4-FFF2-40B4-BE49-F238E27FC236}">
                <a16:creationId xmlns:a16="http://schemas.microsoft.com/office/drawing/2014/main" id="{106CDB5A-A67F-441C-894F-3EDD7AD64C9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86" name="Text Placeholder 85" descr="user phone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Content Placeholder 97" descr="Envelope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user email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F841485-6093-48AB-9892-0FB58675C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Content Placeholder 99" descr="Link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8" name="Text Placeholder 87" descr="user website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42C612D-860E-4E8D-9714-BF8C803717F9}"/>
              </a:ext>
            </a:extLst>
          </p:cNvPr>
          <p:cNvSpPr/>
          <p:nvPr/>
        </p:nvSpPr>
        <p:spPr>
          <a:xfrm>
            <a:off x="644475" y="122005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0596A1-85D1-4A7E-86C1-BA0D581ED92B}"/>
              </a:ext>
            </a:extLst>
          </p:cNvPr>
          <p:cNvSpPr/>
          <p:nvPr/>
        </p:nvSpPr>
        <p:spPr>
          <a:xfrm>
            <a:off x="644475" y="194005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4DC2B4-D222-4490-90A7-2036A1DE6160}"/>
              </a:ext>
            </a:extLst>
          </p:cNvPr>
          <p:cNvSpPr/>
          <p:nvPr/>
        </p:nvSpPr>
        <p:spPr>
          <a:xfrm>
            <a:off x="2355408" y="230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070E43-A172-4C14-A133-F42D42D0673B}"/>
              </a:ext>
            </a:extLst>
          </p:cNvPr>
          <p:cNvSpPr/>
          <p:nvPr/>
        </p:nvSpPr>
        <p:spPr>
          <a:xfrm>
            <a:off x="2355408" y="158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14079E-F325-45DE-ACD1-F2C13E311AD3}"/>
              </a:ext>
            </a:extLst>
          </p:cNvPr>
          <p:cNvSpPr/>
          <p:nvPr/>
        </p:nvSpPr>
        <p:spPr>
          <a:xfrm>
            <a:off x="4155408" y="86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7E6623-CE8C-436B-8284-BCB3CD247A99}"/>
              </a:ext>
            </a:extLst>
          </p:cNvPr>
          <p:cNvSpPr/>
          <p:nvPr/>
        </p:nvSpPr>
        <p:spPr>
          <a:xfrm>
            <a:off x="4155408" y="230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42D91D-6C61-4B27-8F56-0D6152C113FC}"/>
              </a:ext>
            </a:extLst>
          </p:cNvPr>
          <p:cNvSpPr/>
          <p:nvPr/>
        </p:nvSpPr>
        <p:spPr>
          <a:xfrm>
            <a:off x="4155408" y="158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9BF544-4A34-4B87-8127-AFFD0AA4A3EB}"/>
              </a:ext>
            </a:extLst>
          </p:cNvPr>
          <p:cNvSpPr/>
          <p:nvPr/>
        </p:nvSpPr>
        <p:spPr>
          <a:xfrm>
            <a:off x="5815541" y="1580050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8E420C-5B46-4B1C-9E80-2EFAB91B5E26}"/>
              </a:ext>
            </a:extLst>
          </p:cNvPr>
          <p:cNvSpPr/>
          <p:nvPr/>
        </p:nvSpPr>
        <p:spPr>
          <a:xfrm>
            <a:off x="2355408" y="860050"/>
            <a:ext cx="360000" cy="360000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649FB2-5EBA-492B-B751-F94A68360004}"/>
                  </a:ext>
                </a:extLst>
              </p:cNvPr>
              <p:cNvSpPr txBox="1"/>
              <p:nvPr/>
            </p:nvSpPr>
            <p:spPr>
              <a:xfrm>
                <a:off x="5918611" y="1580050"/>
                <a:ext cx="202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649FB2-5EBA-492B-B751-F94A68360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611" y="1580050"/>
                <a:ext cx="202356" cy="276999"/>
              </a:xfrm>
              <a:prstGeom prst="rect">
                <a:avLst/>
              </a:prstGeom>
              <a:blipFill>
                <a:blip r:embed="rId2"/>
                <a:stretch>
                  <a:fillRect l="-24242" r="-2424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253D70-0775-46C8-A450-F9C32A8A7419}"/>
                  </a:ext>
                </a:extLst>
              </p:cNvPr>
              <p:cNvSpPr txBox="1"/>
              <p:nvPr/>
            </p:nvSpPr>
            <p:spPr>
              <a:xfrm>
                <a:off x="844980" y="91946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253D70-0775-46C8-A450-F9C32A8A7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80" y="919468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04B404-8495-4695-A68C-E1E7887208C9}"/>
                  </a:ext>
                </a:extLst>
              </p:cNvPr>
              <p:cNvSpPr txBox="1"/>
              <p:nvPr/>
            </p:nvSpPr>
            <p:spPr>
              <a:xfrm>
                <a:off x="842318" y="163946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04B404-8495-4695-A68C-E1E78872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8" y="1639468"/>
                <a:ext cx="281424" cy="276999"/>
              </a:xfrm>
              <a:prstGeom prst="rect">
                <a:avLst/>
              </a:prstGeom>
              <a:blipFill>
                <a:blip r:embed="rId4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76D78E-D3D6-4F3C-A442-821A5309E728}"/>
              </a:ext>
            </a:extLst>
          </p:cNvPr>
          <p:cNvCxnSpPr>
            <a:cxnSpLocks/>
            <a:stCxn id="5" idx="7"/>
            <a:endCxn id="19" idx="2"/>
          </p:cNvCxnSpPr>
          <p:nvPr/>
        </p:nvCxnSpPr>
        <p:spPr>
          <a:xfrm flipV="1">
            <a:off x="951754" y="1040050"/>
            <a:ext cx="1403654" cy="23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BCA081-C24F-42A8-9606-A8A9702E7F05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4515408" y="1040050"/>
            <a:ext cx="1352854" cy="59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898AD9-3354-4CDD-B6E0-28AB872B3B56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4515408" y="1760050"/>
            <a:ext cx="1300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DF5BD0-3505-4CA5-900B-AA0DD9C8E0D9}"/>
              </a:ext>
            </a:extLst>
          </p:cNvPr>
          <p:cNvCxnSpPr>
            <a:cxnSpLocks/>
            <a:stCxn id="13" idx="6"/>
            <a:endCxn id="15" idx="3"/>
          </p:cNvCxnSpPr>
          <p:nvPr/>
        </p:nvCxnSpPr>
        <p:spPr>
          <a:xfrm flipV="1">
            <a:off x="4515408" y="1887329"/>
            <a:ext cx="1352854" cy="59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08CBBC-FEE9-4304-8C54-19A750CDE3B0}"/>
              </a:ext>
            </a:extLst>
          </p:cNvPr>
          <p:cNvCxnSpPr>
            <a:cxnSpLocks/>
            <a:stCxn id="19" idx="6"/>
            <a:endCxn id="12" idx="2"/>
          </p:cNvCxnSpPr>
          <p:nvPr/>
        </p:nvCxnSpPr>
        <p:spPr>
          <a:xfrm>
            <a:off x="2715408" y="1040050"/>
            <a:ext cx="14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4BFA2C3-A311-40DD-A5C7-6FCA4C524642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2715408" y="1760050"/>
            <a:ext cx="14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6BDF92-8AB5-4B4A-95F5-E979565F55A5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2715408" y="2480050"/>
            <a:ext cx="14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6D1B6-9826-4DAC-8A06-7686B2A45745}"/>
              </a:ext>
            </a:extLst>
          </p:cNvPr>
          <p:cNvCxnSpPr>
            <a:cxnSpLocks/>
            <a:stCxn id="19" idx="5"/>
            <a:endCxn id="14" idx="1"/>
          </p:cNvCxnSpPr>
          <p:nvPr/>
        </p:nvCxnSpPr>
        <p:spPr>
          <a:xfrm>
            <a:off x="2662687" y="1167329"/>
            <a:ext cx="1545442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E70F9C-EC4B-4BA3-9299-DF1EE68A2AD9}"/>
              </a:ext>
            </a:extLst>
          </p:cNvPr>
          <p:cNvCxnSpPr>
            <a:cxnSpLocks/>
            <a:stCxn id="11" idx="7"/>
            <a:endCxn id="12" idx="3"/>
          </p:cNvCxnSpPr>
          <p:nvPr/>
        </p:nvCxnSpPr>
        <p:spPr>
          <a:xfrm flipV="1">
            <a:off x="2662687" y="1167329"/>
            <a:ext cx="1545442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1373869-5844-4EBB-B7F0-2496FF75FCCF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2662687" y="1887329"/>
            <a:ext cx="1545442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8D62E18-C499-4CB0-880E-3D81125FF6CC}"/>
              </a:ext>
            </a:extLst>
          </p:cNvPr>
          <p:cNvCxnSpPr>
            <a:cxnSpLocks/>
            <a:stCxn id="10" idx="7"/>
            <a:endCxn id="14" idx="3"/>
          </p:cNvCxnSpPr>
          <p:nvPr/>
        </p:nvCxnSpPr>
        <p:spPr>
          <a:xfrm flipV="1">
            <a:off x="2662687" y="1887329"/>
            <a:ext cx="1545442" cy="46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A6873BD-2B40-4492-A82D-51118309BF88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2662687" y="1167329"/>
            <a:ext cx="1545442" cy="118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2DD272C-2A9E-470A-900E-0106CCD57434}"/>
              </a:ext>
            </a:extLst>
          </p:cNvPr>
          <p:cNvCxnSpPr>
            <a:cxnSpLocks/>
            <a:stCxn id="10" idx="7"/>
            <a:endCxn id="12" idx="3"/>
          </p:cNvCxnSpPr>
          <p:nvPr/>
        </p:nvCxnSpPr>
        <p:spPr>
          <a:xfrm flipV="1">
            <a:off x="2662687" y="1167329"/>
            <a:ext cx="1545442" cy="118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7B9594E-BAE2-470B-B541-AB688BC82093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1004475" y="1400050"/>
            <a:ext cx="1350933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B3CFBA9-91F9-4597-9EF9-28C41656D118}"/>
              </a:ext>
            </a:extLst>
          </p:cNvPr>
          <p:cNvCxnSpPr>
            <a:cxnSpLocks/>
            <a:stCxn id="5" idx="5"/>
            <a:endCxn id="10" idx="1"/>
          </p:cNvCxnSpPr>
          <p:nvPr/>
        </p:nvCxnSpPr>
        <p:spPr>
          <a:xfrm>
            <a:off x="951754" y="1527329"/>
            <a:ext cx="1456375" cy="82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975AB20-7FAA-4188-BBF4-7320CBF8D284}"/>
              </a:ext>
            </a:extLst>
          </p:cNvPr>
          <p:cNvCxnSpPr>
            <a:cxnSpLocks/>
            <a:stCxn id="8" idx="7"/>
            <a:endCxn id="19" idx="3"/>
          </p:cNvCxnSpPr>
          <p:nvPr/>
        </p:nvCxnSpPr>
        <p:spPr>
          <a:xfrm flipV="1">
            <a:off x="951754" y="1167329"/>
            <a:ext cx="1456375" cy="82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10BF8CE-9997-4ECC-8028-D7729E8E6AA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004475" y="1760050"/>
            <a:ext cx="1350933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74A39D4-3481-43A1-B0F8-CEDB2B85942C}"/>
              </a:ext>
            </a:extLst>
          </p:cNvPr>
          <p:cNvCxnSpPr>
            <a:cxnSpLocks/>
            <a:stCxn id="8" idx="5"/>
            <a:endCxn id="10" idx="2"/>
          </p:cNvCxnSpPr>
          <p:nvPr/>
        </p:nvCxnSpPr>
        <p:spPr>
          <a:xfrm>
            <a:off x="951754" y="2247329"/>
            <a:ext cx="1403654" cy="23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86567728-79E6-4CB5-85AF-E6C0AA88D53A}"/>
              </a:ext>
            </a:extLst>
          </p:cNvPr>
          <p:cNvSpPr/>
          <p:nvPr/>
        </p:nvSpPr>
        <p:spPr>
          <a:xfrm>
            <a:off x="2234048" y="761038"/>
            <a:ext cx="602605" cy="199802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25F06DF-1D24-4441-B203-A566E753F024}"/>
              </a:ext>
            </a:extLst>
          </p:cNvPr>
          <p:cNvSpPr/>
          <p:nvPr/>
        </p:nvSpPr>
        <p:spPr>
          <a:xfrm>
            <a:off x="4034135" y="761038"/>
            <a:ext cx="602605" cy="199802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E739F88-AD45-4A14-A2A0-DBC4EDC9D1F1}"/>
                  </a:ext>
                </a:extLst>
              </p:cNvPr>
              <p:cNvSpPr txBox="1"/>
              <p:nvPr/>
            </p:nvSpPr>
            <p:spPr>
              <a:xfrm>
                <a:off x="6232760" y="1335846"/>
                <a:ext cx="852413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E739F88-AD45-4A14-A2A0-DBC4EDC9D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760" y="1335846"/>
                <a:ext cx="852413" cy="295594"/>
              </a:xfrm>
              <a:prstGeom prst="rect">
                <a:avLst/>
              </a:prstGeom>
              <a:blipFill>
                <a:blip r:embed="rId5"/>
                <a:stretch>
                  <a:fillRect l="-642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A4CA466-ECF8-4D46-9F7D-82BE8A1969AE}"/>
                  </a:ext>
                </a:extLst>
              </p:cNvPr>
              <p:cNvSpPr txBox="1"/>
              <p:nvPr/>
            </p:nvSpPr>
            <p:spPr>
              <a:xfrm>
                <a:off x="2881957" y="723939"/>
                <a:ext cx="43402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A4CA466-ECF8-4D46-9F7D-82BE8A19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957" y="723939"/>
                <a:ext cx="434029" cy="295594"/>
              </a:xfrm>
              <a:prstGeom prst="rect">
                <a:avLst/>
              </a:prstGeom>
              <a:blipFill>
                <a:blip r:embed="rId6"/>
                <a:stretch>
                  <a:fillRect l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882284A-0B12-4025-A4AB-F4F07BC8DEE0}"/>
                  </a:ext>
                </a:extLst>
              </p:cNvPr>
              <p:cNvSpPr txBox="1"/>
              <p:nvPr/>
            </p:nvSpPr>
            <p:spPr>
              <a:xfrm>
                <a:off x="4644129" y="747741"/>
                <a:ext cx="43402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882284A-0B12-4025-A4AB-F4F07BC8D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129" y="747741"/>
                <a:ext cx="434029" cy="295594"/>
              </a:xfrm>
              <a:prstGeom prst="rect">
                <a:avLst/>
              </a:prstGeom>
              <a:blipFill>
                <a:blip r:embed="rId7"/>
                <a:stretch>
                  <a:fillRect l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41BD11F-38FC-411A-94DA-C4AC86DBFCEA}"/>
                  </a:ext>
                </a:extLst>
              </p:cNvPr>
              <p:cNvSpPr txBox="1"/>
              <p:nvPr/>
            </p:nvSpPr>
            <p:spPr>
              <a:xfrm>
                <a:off x="1826944" y="764974"/>
                <a:ext cx="43236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41BD11F-38FC-411A-94DA-C4AC86DB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944" y="764974"/>
                <a:ext cx="432362" cy="295594"/>
              </a:xfrm>
              <a:prstGeom prst="rect">
                <a:avLst/>
              </a:prstGeom>
              <a:blipFill>
                <a:blip r:embed="rId8"/>
                <a:stretch>
                  <a:fillRect l="-12676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172C69C-0AEC-4A36-B2CD-6763C590D2CF}"/>
                  </a:ext>
                </a:extLst>
              </p:cNvPr>
              <p:cNvSpPr txBox="1"/>
              <p:nvPr/>
            </p:nvSpPr>
            <p:spPr>
              <a:xfrm>
                <a:off x="3630999" y="723939"/>
                <a:ext cx="43402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172C69C-0AEC-4A36-B2CD-6763C590D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999" y="723939"/>
                <a:ext cx="434029" cy="295594"/>
              </a:xfrm>
              <a:prstGeom prst="rect">
                <a:avLst/>
              </a:prstGeom>
              <a:blipFill>
                <a:blip r:embed="rId9"/>
                <a:stretch>
                  <a:fillRect l="-1267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4971E7A-CDFE-4F12-94CB-B5CDE9BF8119}"/>
                  </a:ext>
                </a:extLst>
              </p:cNvPr>
              <p:cNvSpPr txBox="1"/>
              <p:nvPr/>
            </p:nvSpPr>
            <p:spPr>
              <a:xfrm>
                <a:off x="7628009" y="843120"/>
                <a:ext cx="3776868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𝑑𝑒𝑙𝑡𝑎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4971E7A-CDFE-4F12-94CB-B5CDE9BF8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09" y="843120"/>
                <a:ext cx="3776868" cy="5220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55B9E9F-0789-44FB-9EC2-F1ECA2E39924}"/>
                  </a:ext>
                </a:extLst>
              </p:cNvPr>
              <p:cNvSpPr txBox="1"/>
              <p:nvPr/>
            </p:nvSpPr>
            <p:spPr>
              <a:xfrm>
                <a:off x="7652516" y="1642239"/>
                <a:ext cx="3697166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55B9E9F-0789-44FB-9EC2-F1ECA2E3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516" y="1642239"/>
                <a:ext cx="3697166" cy="4610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9ABDCB-5471-4545-85D0-2B5261D30A70}"/>
                  </a:ext>
                </a:extLst>
              </p:cNvPr>
              <p:cNvSpPr txBox="1"/>
              <p:nvPr/>
            </p:nvSpPr>
            <p:spPr>
              <a:xfrm>
                <a:off x="1566665" y="1521886"/>
                <a:ext cx="534185" cy="2955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/>
                          </m:ctrlPr>
                        </m:sSupPr>
                        <m:e>
                          <m:r>
                            <a:rPr lang="en-US"/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/>
                              </m:ctrlPr>
                            </m:dPr>
                            <m:e>
                              <m:r>
                                <a:rPr lang="en-US"/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9ABDCB-5471-4545-85D0-2B5261D30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665" y="1521886"/>
                <a:ext cx="534185" cy="295594"/>
              </a:xfrm>
              <a:prstGeom prst="rect">
                <a:avLst/>
              </a:prstGeom>
              <a:blipFill>
                <a:blip r:embed="rId12"/>
                <a:stretch>
                  <a:fillRect l="-1022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1D7D9-C36D-4D70-8261-0BDC75607408}"/>
                  </a:ext>
                </a:extLst>
              </p:cNvPr>
              <p:cNvSpPr txBox="1"/>
              <p:nvPr/>
            </p:nvSpPr>
            <p:spPr>
              <a:xfrm>
                <a:off x="3218150" y="1600881"/>
                <a:ext cx="534185" cy="2955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/>
                          </m:ctrlPr>
                        </m:sSupPr>
                        <m:e>
                          <m:r>
                            <a:rPr lang="en-US"/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/>
                              </m:ctrlPr>
                            </m:dPr>
                            <m:e>
                              <m:r>
                                <a:rPr lang="en-US"/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1D7D9-C36D-4D70-8261-0BDC7560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150" y="1600881"/>
                <a:ext cx="534185" cy="295594"/>
              </a:xfrm>
              <a:prstGeom prst="rect">
                <a:avLst/>
              </a:prstGeom>
              <a:blipFill>
                <a:blip r:embed="rId13"/>
                <a:stretch>
                  <a:fillRect l="-1022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427555-0873-49F9-B51B-DF05DE00D587}"/>
                  </a:ext>
                </a:extLst>
              </p:cNvPr>
              <p:cNvSpPr txBox="1"/>
              <p:nvPr/>
            </p:nvSpPr>
            <p:spPr>
              <a:xfrm>
                <a:off x="4975688" y="1599273"/>
                <a:ext cx="534185" cy="2955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427555-0873-49F9-B51B-DF05DE00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88" y="1599273"/>
                <a:ext cx="534185" cy="295594"/>
              </a:xfrm>
              <a:prstGeom prst="rect">
                <a:avLst/>
              </a:prstGeom>
              <a:blipFill>
                <a:blip r:embed="rId14"/>
                <a:stretch>
                  <a:fillRect l="-909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51A5CDD-D888-46DC-9F79-7958B3FAFBBF}"/>
                  </a:ext>
                </a:extLst>
              </p:cNvPr>
              <p:cNvSpPr txBox="1"/>
              <p:nvPr/>
            </p:nvSpPr>
            <p:spPr>
              <a:xfrm>
                <a:off x="5477810" y="1099656"/>
                <a:ext cx="432361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51A5CDD-D888-46DC-9F79-7958B3FA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810" y="1099656"/>
                <a:ext cx="432361" cy="295594"/>
              </a:xfrm>
              <a:prstGeom prst="rect">
                <a:avLst/>
              </a:prstGeom>
              <a:blipFill>
                <a:blip r:embed="rId15"/>
                <a:stretch>
                  <a:fillRect l="-12676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F48D736-E19D-457D-B16E-BDE14F451261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175541" y="1760050"/>
            <a:ext cx="455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248EA0-BDC8-43D9-8ADD-5F1B3B64D4C8}"/>
              </a:ext>
            </a:extLst>
          </p:cNvPr>
          <p:cNvCxnSpPr>
            <a:cxnSpLocks/>
          </p:cNvCxnSpPr>
          <p:nvPr/>
        </p:nvCxnSpPr>
        <p:spPr>
          <a:xfrm>
            <a:off x="5081911" y="504261"/>
            <a:ext cx="0" cy="25526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8BF1E63-0A26-4FA5-A12E-BE78573B2AFB}"/>
              </a:ext>
            </a:extLst>
          </p:cNvPr>
          <p:cNvCxnSpPr>
            <a:cxnSpLocks/>
          </p:cNvCxnSpPr>
          <p:nvPr/>
        </p:nvCxnSpPr>
        <p:spPr>
          <a:xfrm>
            <a:off x="3351290" y="504261"/>
            <a:ext cx="0" cy="25526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88FB1E-77E6-432C-828A-112BC417A041}"/>
              </a:ext>
            </a:extLst>
          </p:cNvPr>
          <p:cNvCxnSpPr>
            <a:cxnSpLocks/>
          </p:cNvCxnSpPr>
          <p:nvPr/>
        </p:nvCxnSpPr>
        <p:spPr>
          <a:xfrm>
            <a:off x="1789047" y="504261"/>
            <a:ext cx="0" cy="25526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3BA60C9-D43B-4109-8FFF-910DFF3A2EBE}"/>
                  </a:ext>
                </a:extLst>
              </p:cNvPr>
              <p:cNvSpPr txBox="1"/>
              <p:nvPr/>
            </p:nvSpPr>
            <p:spPr>
              <a:xfrm>
                <a:off x="712743" y="2466589"/>
                <a:ext cx="865813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3BA60C9-D43B-4109-8FFF-910DFF3A2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43" y="2466589"/>
                <a:ext cx="865813" cy="295594"/>
              </a:xfrm>
              <a:prstGeom prst="rect">
                <a:avLst/>
              </a:prstGeom>
              <a:blipFill>
                <a:blip r:embed="rId16"/>
                <a:stretch>
                  <a:fillRect l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96F3A75-9F0D-4218-9AE2-BBAA8C2590AB}"/>
                  </a:ext>
                </a:extLst>
              </p:cNvPr>
              <p:cNvSpPr txBox="1"/>
              <p:nvPr/>
            </p:nvSpPr>
            <p:spPr>
              <a:xfrm>
                <a:off x="840444" y="4755948"/>
                <a:ext cx="4463530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96F3A75-9F0D-4218-9AE2-BBAA8C259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4" y="4755948"/>
                <a:ext cx="4463530" cy="522002"/>
              </a:xfrm>
              <a:prstGeom prst="rect">
                <a:avLst/>
              </a:prstGeom>
              <a:blipFill>
                <a:blip r:embed="rId17"/>
                <a:stretch>
                  <a:fillRect l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2F06269-5D51-48D4-9511-88567D46FE37}"/>
                  </a:ext>
                </a:extLst>
              </p:cNvPr>
              <p:cNvSpPr txBox="1"/>
              <p:nvPr/>
            </p:nvSpPr>
            <p:spPr>
              <a:xfrm>
                <a:off x="840444" y="3657121"/>
                <a:ext cx="5415521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2F06269-5D51-48D4-9511-88567D46F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4" y="3657121"/>
                <a:ext cx="5415521" cy="522002"/>
              </a:xfrm>
              <a:prstGeom prst="rect">
                <a:avLst/>
              </a:prstGeom>
              <a:blipFill>
                <a:blip r:embed="rId18"/>
                <a:stretch>
                  <a:fillRect l="-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28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ELIT.10 </a:t>
            </a:r>
          </a:p>
        </p:txBody>
      </p:sp>
      <p:pic>
        <p:nvPicPr>
          <p:cNvPr id="27" name="Content Placeholder 79" descr="Open Book">
            <a:extLst>
              <a:ext uri="{FF2B5EF4-FFF2-40B4-BE49-F238E27FC236}">
                <a16:creationId xmlns:a16="http://schemas.microsoft.com/office/drawing/2014/main" id="{EBEE0E99-191F-4498-9399-4BA8BCD3E6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sp>
        <p:nvSpPr>
          <p:cNvPr id="16" name="Text Placeholder 15" descr="slide content">
            <a:extLst>
              <a:ext uri="{FF2B5EF4-FFF2-40B4-BE49-F238E27FC236}">
                <a16:creationId xmlns:a16="http://schemas.microsoft.com/office/drawing/2014/main" id="{5336101E-D654-46D8-A983-BF46C5D86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D8D399C-E24E-46D3-B37B-22D4B1A5B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580" y="10115555"/>
            <a:ext cx="126188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  <a:ea typeface="JetBrains Mono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JetBrains Mono"/>
              </a:rPr>
              <a:t>"hello"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5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ELIT1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roup of students at a table studying in the library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ELIT2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AMET3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AMET4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5296662" cy="978408"/>
          </a:xfrm>
        </p:spPr>
        <p:txBody>
          <a:bodyPr/>
          <a:lstStyle/>
          <a:p>
            <a:r>
              <a:rPr lang="en-US" dirty="0"/>
              <a:t>Lorem ipsum dolor sit amet, consectetuer adipiscing elit Lorem ipsum dolor sit amet, consectetuer adipiscing elit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5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575C36-314A-42CB-9114-6E0CE4AB27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1666</TotalTime>
  <Words>1625</Words>
  <Application>Microsoft Office PowerPoint</Application>
  <PresentationFormat>Widescreen</PresentationFormat>
  <Paragraphs>132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Consolas</vt:lpstr>
      <vt:lpstr>Corbel</vt:lpstr>
      <vt:lpstr>Office Theme</vt:lpstr>
      <vt:lpstr>LOREM IPSUM DOLOR SIT AMET, CONSECTETUER ADIPISCING ELIT</vt:lpstr>
      <vt:lpstr>PowerPoint Presentation</vt:lpstr>
      <vt:lpstr>PowerPoint Presentation</vt:lpstr>
      <vt:lpstr>LOREM IPSUM DOLOR SIT AMET, CONSECTETUER ADIPISCING ELIT.10 </vt:lpstr>
      <vt:lpstr>LOREM IPSUM DOLOR SIT AMET, CONSECTETUER ADIPISCING ELIT1</vt:lpstr>
      <vt:lpstr>LOREM IPSUM DOLOR SIT AMET, CONSECTETUER ADIPISCING ELIT2</vt:lpstr>
      <vt:lpstr>LOREM IPSUM DOLOR SIT AMET3</vt:lpstr>
      <vt:lpstr>LOREM IPSUM DOLOR SIT AMET4</vt:lpstr>
      <vt:lpstr>LOREM IPSUM DOLOR SIT AMET, CONSECTETUER ADIPISCING ELIT. 5</vt:lpstr>
      <vt:lpstr>LOREM IPSUM DOLOR SIT AMET, CONSECTETUER ADIPISCING ELIT. 6</vt:lpstr>
      <vt:lpstr>LOREM IPSUM DOLOR SIT AMET, CONSECTETUER ADIPISCING ELIT.7 </vt:lpstr>
      <vt:lpstr>LOREM IPSUM DOLOR SIT AMET, CONSECTETUER ADIPISCING ELIT.8 </vt:lpstr>
      <vt:lpstr>LOREM IPSUM DOLOR SIT AMET, CONSECTETUER ADIPISCING ELIT.9 </vt:lpstr>
      <vt:lpstr>LOREM IPSUM DOLOR SIT AMET, CONSECTETUER ADIPISCING ELIT.10 </vt:lpstr>
      <vt:lpstr>LOREM IPSUM DOLOR SIT AMET, CONSECTETUER ADIPISCING ELIT. 11</vt:lpstr>
      <vt:lpstr>LOREM IPSUM DOLOR SIT AMET, CONSECTETUER ADIPISCING ELIT. 12</vt:lpstr>
      <vt:lpstr>LOREM IPSUM DOLOR SIT AMET, CONSECTETUER ADIPISCING ELIT. 13</vt:lpstr>
      <vt:lpstr>LOREM IPSUM DOLOR SIT AMET, CONSECTETUER ADIPISCING ELIT. 14</vt:lpstr>
      <vt:lpstr>LOREM IPSUM DOLOR SIT AMET, CONSECTETUER ADIPISCING ELIT.15 </vt:lpstr>
      <vt:lpstr>LOREM IPSUM DOLOR SIT AMET, CONSECTETUER ADIPISCING ELIT. 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CONSECTETUER ADIPISCING ELIT</dc:title>
  <dc:creator>Jason Liu</dc:creator>
  <cp:lastModifiedBy>Jason Liu</cp:lastModifiedBy>
  <cp:revision>10</cp:revision>
  <dcterms:created xsi:type="dcterms:W3CDTF">2021-10-15T03:35:16Z</dcterms:created>
  <dcterms:modified xsi:type="dcterms:W3CDTF">2021-10-16T07:28:41Z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